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75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0" autoAdjust="0"/>
    <p:restoredTop sz="78693" autoAdjust="0"/>
  </p:normalViewPr>
  <p:slideViewPr>
    <p:cSldViewPr snapToGrid="0" snapToObjects="1">
      <p:cViewPr varScale="1">
        <p:scale>
          <a:sx n="61" d="100"/>
          <a:sy n="61" d="100"/>
        </p:scale>
        <p:origin x="858" y="72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3,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</a:p>
          <a:p>
            <a:pPr lvl="1"/>
            <a:r>
              <a:rPr lang="en-US" sz="2800" dirty="0"/>
              <a:t>Floating Point/Intro to Regex – Prof. Vuduc class video, 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09-15: Topic 4 highlights (floating-point) + Topic 5 intro (regex), the entire video, 1:01:24 at 1.25x speed (49 minutes runtime). </a:t>
            </a:r>
          </a:p>
          <a:p>
            <a:pPr lvl="2"/>
            <a:r>
              <a:rPr lang="en-US" sz="2400" b="0" i="0" dirty="0">
                <a:solidFill>
                  <a:srgbClr val="000000"/>
                </a:solidFill>
                <a:effectLst/>
              </a:rPr>
              <a:t>There is no notebook to accompany this lecture.</a:t>
            </a:r>
            <a:endParaRPr lang="en-US" sz="2400" dirty="0"/>
          </a:p>
          <a:p>
            <a:pPr lvl="1"/>
            <a:r>
              <a:rPr lang="en-US" sz="2800" dirty="0"/>
              <a:t>Zip, enumerate and lambda Functions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2800" dirty="0"/>
              <a:t>Intro to Nested Data</a:t>
            </a:r>
          </a:p>
          <a:p>
            <a:pPr lvl="1"/>
            <a:r>
              <a:rPr lang="en-US" sz="2800" dirty="0"/>
              <a:t>Nested Data Example – NBA Data</a:t>
            </a:r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2274</TotalTime>
  <Words>96</Words>
  <Application>Microsoft Office PowerPoint</Application>
  <PresentationFormat>Widescreen</PresentationFormat>
  <Paragraphs>12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295</cp:revision>
  <dcterms:created xsi:type="dcterms:W3CDTF">2016-03-09T16:46:53Z</dcterms:created>
  <dcterms:modified xsi:type="dcterms:W3CDTF">2023-01-22T13:30:45Z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